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8" r:id="rId6"/>
    <p:sldId id="269" r:id="rId7"/>
    <p:sldId id="261" r:id="rId8"/>
    <p:sldId id="262" r:id="rId9"/>
    <p:sldId id="263" r:id="rId10"/>
    <p:sldId id="264" r:id="rId11"/>
    <p:sldId id="267" r:id="rId12"/>
    <p:sldId id="266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  <a:srgbClr val="AEAE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1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43B721-FD9E-4364-9A63-3EDCC1545CB2}" type="datetimeFigureOut">
              <a:rPr lang="pt-BR" smtClean="0"/>
              <a:t>24/01/2020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FAD34-A659-4AE4-B3AC-62DECA8EA84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9658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D3A5E-54AD-4056-B68E-268444DCEE31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960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D0E48-14E2-4827-98C8-338EEF6546A7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323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79FB5-EAE3-4BB6-99EB-CEB4DAD1F537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7446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B70E7-ACF2-4E95-A68E-A5BFD213819D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90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103DA-F624-4B30-8E53-70E8AD717430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04652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AB7CA-5CF7-4801-A212-371654F54986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0643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7C516-48D6-4E70-9DB3-43CD402D6169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69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ADAB7-D069-46CC-B9B5-73EDC9652AE2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9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00ED-0B3D-43A7-AE4A-43F3659C54AF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58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7B4A8D-D777-498C-809E-379B5AC5CB57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861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809E-FD1B-49BE-9E02-B4E959EA081B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136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00790-B532-47A9-A6D3-4A75089C1C08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015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6FF5E-0EE6-4D93-BBF4-FF3AA4B2D509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845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DCA5C-5592-46C3-911A-9E9C76D1AC70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402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A4D4E-7C44-4D30-81A9-7CD4C49A6CD5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626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5DFF7A-D82A-4947-8A2A-DDC556225CDE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575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E72A21-279D-45FD-B1E8-7726DE730F94}" type="datetime1">
              <a:rPr lang="en-US" smtClean="0"/>
              <a:t>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1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barcados.com.br/qt5-para-comunicacao-serial-aplicacao/" TargetMode="External"/><Relationship Id="rId2" Type="http://schemas.openxmlformats.org/officeDocument/2006/relationships/hyperlink" Target="https://www.embarcados.com.br/arduino-comunicacao-serial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.qt.io/qt-5/qserialport.html" TargetMode="External"/><Relationship Id="rId4" Type="http://schemas.openxmlformats.org/officeDocument/2006/relationships/hyperlink" Target="https://doc.qt.io/qt-5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DEC24C5C-5940-4809-9601-F508B344D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6435" y="2756453"/>
            <a:ext cx="7885042" cy="3856381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pt-BR" sz="11200" dirty="0">
                <a:solidFill>
                  <a:srgbClr val="92D050"/>
                </a:solidFill>
              </a:rPr>
              <a:t>ESTACIONAMENTO INTELIGENTE COM LEITURA POR RÁDIO-FREQUÊNCIA(RFID) E CONTROLE POR INTERFACE GRÁFICA.</a:t>
            </a:r>
          </a:p>
          <a:p>
            <a:pPr algn="ctr"/>
            <a:endParaRPr lang="pt-BR" sz="12800" dirty="0">
              <a:solidFill>
                <a:srgbClr val="92D050"/>
              </a:solidFill>
            </a:endParaRPr>
          </a:p>
          <a:p>
            <a:pPr algn="l"/>
            <a:r>
              <a:rPr lang="pt-BR" sz="8000" dirty="0">
                <a:solidFill>
                  <a:srgbClr val="7F7F7F"/>
                </a:solidFill>
              </a:rPr>
              <a:t>Técnicas de Programação 2019.2</a:t>
            </a:r>
          </a:p>
          <a:p>
            <a:pPr algn="l"/>
            <a:r>
              <a:rPr lang="pt-BR" sz="8000" dirty="0">
                <a:solidFill>
                  <a:srgbClr val="7F7F7F"/>
                </a:solidFill>
              </a:rPr>
              <a:t>Prof. Dr. </a:t>
            </a:r>
            <a:r>
              <a:rPr lang="pt-BR" sz="8000" dirty="0" err="1">
                <a:solidFill>
                  <a:srgbClr val="7F7F7F"/>
                </a:solidFill>
              </a:rPr>
              <a:t>Patric</a:t>
            </a:r>
            <a:r>
              <a:rPr lang="pt-BR" sz="8000" dirty="0">
                <a:solidFill>
                  <a:srgbClr val="7F7F7F"/>
                </a:solidFill>
              </a:rPr>
              <a:t> </a:t>
            </a:r>
            <a:r>
              <a:rPr lang="pt-BR" sz="8000" dirty="0" err="1">
                <a:solidFill>
                  <a:srgbClr val="7F7F7F"/>
                </a:solidFill>
              </a:rPr>
              <a:t>Lacouth</a:t>
            </a:r>
            <a:r>
              <a:rPr lang="pt-BR" sz="8000" dirty="0">
                <a:solidFill>
                  <a:srgbClr val="7F7F7F"/>
                </a:solidFill>
              </a:rPr>
              <a:t>.</a:t>
            </a:r>
          </a:p>
          <a:p>
            <a:pPr algn="l"/>
            <a:r>
              <a:rPr lang="pt-BR" sz="8000" dirty="0">
                <a:solidFill>
                  <a:srgbClr val="7F7F7F"/>
                </a:solidFill>
              </a:rPr>
              <a:t>Data: 25/01/2020</a:t>
            </a:r>
          </a:p>
          <a:p>
            <a:pPr algn="l"/>
            <a:r>
              <a:rPr lang="pt-BR" sz="8000" dirty="0">
                <a:solidFill>
                  <a:srgbClr val="7F7F7F"/>
                </a:solidFill>
              </a:rPr>
              <a:t>Grupo:	Nícolas Ribeiro</a:t>
            </a:r>
          </a:p>
          <a:p>
            <a:pPr algn="l"/>
            <a:r>
              <a:rPr lang="pt-BR" sz="8000" dirty="0">
                <a:solidFill>
                  <a:srgbClr val="7F7F7F"/>
                </a:solidFill>
              </a:rPr>
              <a:t>		Leandro Silva</a:t>
            </a:r>
          </a:p>
          <a:p>
            <a:pPr algn="l"/>
            <a:r>
              <a:rPr lang="pt-BR" sz="8000" dirty="0">
                <a:solidFill>
                  <a:srgbClr val="7F7F7F"/>
                </a:solidFill>
              </a:rPr>
              <a:t>		Danúbio Filho</a:t>
            </a:r>
          </a:p>
          <a:p>
            <a:endParaRPr lang="pt-BR" sz="28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9195C39-2EF4-4666-B8CE-BB4F3947D9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435" y="628816"/>
            <a:ext cx="1072898" cy="130149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61B6A95-72FD-46C2-B551-8782FC6ED792}"/>
              </a:ext>
            </a:extLst>
          </p:cNvPr>
          <p:cNvSpPr txBox="1"/>
          <p:nvPr/>
        </p:nvSpPr>
        <p:spPr>
          <a:xfrm>
            <a:off x="1194832" y="1930315"/>
            <a:ext cx="9361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Campus </a:t>
            </a:r>
          </a:p>
          <a:p>
            <a:pPr algn="ctr"/>
            <a:r>
              <a:rPr lang="pt-B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João Pessoa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AEEF7737-CEC1-4800-B224-92D45AFF3631}"/>
              </a:ext>
            </a:extLst>
          </p:cNvPr>
          <p:cNvSpPr/>
          <p:nvPr/>
        </p:nvSpPr>
        <p:spPr>
          <a:xfrm>
            <a:off x="2199332" y="679400"/>
            <a:ext cx="70639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INSTITUTO FEDERAL DE EDUCAÇÃO, CIÊNCIA E TECNOLOGIA DA PARAÍBA</a:t>
            </a:r>
          </a:p>
          <a:p>
            <a:pPr algn="ctr"/>
            <a:r>
              <a:rPr lang="pt-BR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COORDENAÇÃO DO CURSO SUPERIOR DE</a:t>
            </a:r>
          </a:p>
          <a:p>
            <a:pPr algn="ctr"/>
            <a:r>
              <a:rPr lang="pt-BR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BACHARELADO EM ENGENHARIA ELÉTRICA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79797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52EECD-B2A9-46AA-89F7-A4D2818DA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Interface Gráfica: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DF988314-33AD-4FF4-A75F-9F671C185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537BC0A-FE9E-4E03-9B82-177FC8E897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/>
          <a:lstStyle/>
          <a:p>
            <a:r>
              <a:rPr lang="pt-BR" dirty="0"/>
              <a:t>Para realizar a comunicação serial, utilizamos a seguinte interface: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FB87775-5CE7-4CAD-ADC7-46ACC0C51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939" y="1942498"/>
            <a:ext cx="4610743" cy="430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449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98DAD5-CFC7-43CB-8499-B46740C7A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91" y="451513"/>
            <a:ext cx="8596668" cy="1320800"/>
          </a:xfrm>
        </p:spPr>
        <p:txBody>
          <a:bodyPr/>
          <a:lstStyle/>
          <a:p>
            <a:r>
              <a:rPr lang="pt-BR" dirty="0"/>
              <a:t>Resultados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E0249A42-44A6-403F-A7A3-75CBAF90BA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8669" y="1930400"/>
            <a:ext cx="3687623" cy="3154310"/>
          </a:xfr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391B5F9-FE9D-4DE9-B490-A18A303C3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B79EF5F-3905-4624-8ED0-68EEBA0C3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78075" y="1930400"/>
            <a:ext cx="5502753" cy="315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893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B6473B-099B-478D-B067-9B76F3285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 Bibliográficas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E3DFC2D-D720-4DBD-BEAC-A464F1CBA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Embarcados, </a:t>
            </a:r>
            <a:r>
              <a:rPr lang="pt-BR" dirty="0">
                <a:solidFill>
                  <a:schemeClr val="accent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https://www.embarcados.com.br/arduino-comunicacao-serial/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dirty="0">
                <a:solidFill>
                  <a:schemeClr val="tx1"/>
                </a:solidFill>
              </a:rPr>
              <a:t>;</a:t>
            </a:r>
          </a:p>
          <a:p>
            <a:r>
              <a:rPr lang="pt-BR" dirty="0">
                <a:solidFill>
                  <a:schemeClr val="tx1"/>
                </a:solidFill>
              </a:rPr>
              <a:t>Embarcados, </a:t>
            </a:r>
            <a:r>
              <a:rPr lang="pt-BR" dirty="0">
                <a:hlinkClick r:id="rId3"/>
              </a:rPr>
              <a:t>https://www.embarcados.com.br/qt5-para-comunicacao-serial-aplicacao/</a:t>
            </a:r>
            <a:endParaRPr lang="pt-BR" dirty="0"/>
          </a:p>
          <a:p>
            <a:r>
              <a:rPr lang="pt-BR" dirty="0">
                <a:solidFill>
                  <a:schemeClr val="tx1"/>
                </a:solidFill>
              </a:rPr>
              <a:t>QT </a:t>
            </a:r>
            <a:r>
              <a:rPr lang="pt-BR" dirty="0" err="1">
                <a:solidFill>
                  <a:schemeClr val="tx1"/>
                </a:solidFill>
              </a:rPr>
              <a:t>Creator</a:t>
            </a:r>
            <a:r>
              <a:rPr lang="pt-BR" dirty="0">
                <a:solidFill>
                  <a:schemeClr val="tx1"/>
                </a:solidFill>
              </a:rPr>
              <a:t>, </a:t>
            </a:r>
            <a:r>
              <a:rPr lang="pt-BR" dirty="0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https://doc.qt.io/qt-5/</a:t>
            </a:r>
            <a:r>
              <a:rPr lang="pt-BR" dirty="0">
                <a:solidFill>
                  <a:schemeClr val="accent1"/>
                </a:solidFill>
              </a:rPr>
              <a:t> </a:t>
            </a:r>
            <a:r>
              <a:rPr lang="pt-BR" dirty="0">
                <a:solidFill>
                  <a:schemeClr val="tx1"/>
                </a:solidFill>
              </a:rPr>
              <a:t>;</a:t>
            </a:r>
          </a:p>
          <a:p>
            <a:r>
              <a:rPr lang="pt-BR" dirty="0">
                <a:solidFill>
                  <a:schemeClr val="tx1"/>
                </a:solidFill>
              </a:rPr>
              <a:t>QT </a:t>
            </a:r>
            <a:r>
              <a:rPr lang="pt-BR" dirty="0" err="1">
                <a:solidFill>
                  <a:schemeClr val="tx1"/>
                </a:solidFill>
              </a:rPr>
              <a:t>Creator</a:t>
            </a:r>
            <a:r>
              <a:rPr lang="pt-BR" dirty="0">
                <a:solidFill>
                  <a:schemeClr val="tx1"/>
                </a:solidFill>
              </a:rPr>
              <a:t>, </a:t>
            </a:r>
            <a:r>
              <a:rPr lang="pt-BR" u="sng" dirty="0">
                <a:solidFill>
                  <a:schemeClr val="accent1"/>
                </a:solidFill>
                <a:hlinkClick r:id="rId5"/>
              </a:rPr>
              <a:t>https://doc.qt.io/qt-5/qserialport.html</a:t>
            </a:r>
            <a:r>
              <a:rPr lang="pt-BR" u="sng" dirty="0">
                <a:solidFill>
                  <a:schemeClr val="accent1"/>
                </a:solidFill>
              </a:rPr>
              <a:t> </a:t>
            </a:r>
            <a:r>
              <a:rPr lang="pt-BR" dirty="0">
                <a:solidFill>
                  <a:schemeClr val="tx1"/>
                </a:solidFill>
              </a:rPr>
              <a:t>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BBFEDA0-39FB-4360-BFA5-01EB77CA8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17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5EAE4C-D690-466B-988F-500143FA0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3732" y="451513"/>
            <a:ext cx="8596668" cy="1320800"/>
          </a:xfrm>
        </p:spPr>
        <p:txBody>
          <a:bodyPr/>
          <a:lstStyle/>
          <a:p>
            <a:pPr algn="ctr"/>
            <a:r>
              <a:rPr lang="pt-BR" dirty="0"/>
              <a:t>OBRIGADO PELA SUA ATENÇÃO!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6459C39-044A-4759-93AA-1C039841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73877C25-42E4-4F91-8EAE-8A880A094FF4}"/>
              </a:ext>
            </a:extLst>
          </p:cNvPr>
          <p:cNvSpPr/>
          <p:nvPr/>
        </p:nvSpPr>
        <p:spPr>
          <a:xfrm>
            <a:off x="2642041" y="2819042"/>
            <a:ext cx="58311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NICOLAS.RIBEIRO@ACADEMICO.IFPB.EDU.BR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FB7B958B-3D8C-499F-8271-A8B2623683BF}"/>
              </a:ext>
            </a:extLst>
          </p:cNvPr>
          <p:cNvSpPr/>
          <p:nvPr/>
        </p:nvSpPr>
        <p:spPr>
          <a:xfrm>
            <a:off x="2402880" y="4009127"/>
            <a:ext cx="54500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DANUBIO FILHO</a:t>
            </a:r>
          </a:p>
          <a:p>
            <a:pPr algn="ctr"/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DANUBIO.FILHO@ACADEMICO.IFPB.EDU.BR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8DC0C73-7559-46D8-B894-4D0CADE4D191}"/>
              </a:ext>
            </a:extLst>
          </p:cNvPr>
          <p:cNvSpPr/>
          <p:nvPr/>
        </p:nvSpPr>
        <p:spPr>
          <a:xfrm>
            <a:off x="2212332" y="2478243"/>
            <a:ext cx="58311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NÍCOLAS RIBEIRO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9A3C29B2-82CB-480F-A135-2CBBAA190C18}"/>
              </a:ext>
            </a:extLst>
          </p:cNvPr>
          <p:cNvSpPr/>
          <p:nvPr/>
        </p:nvSpPr>
        <p:spPr>
          <a:xfrm>
            <a:off x="2298566" y="3243685"/>
            <a:ext cx="58311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LEANDRO ALENCAR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9CFC1BFF-283E-4C2A-927C-BAFBE9436263}"/>
              </a:ext>
            </a:extLst>
          </p:cNvPr>
          <p:cNvSpPr/>
          <p:nvPr/>
        </p:nvSpPr>
        <p:spPr>
          <a:xfrm>
            <a:off x="3190395" y="3543476"/>
            <a:ext cx="473440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LEANDRONEWTON12@GMAIL.COM</a:t>
            </a:r>
          </a:p>
        </p:txBody>
      </p:sp>
    </p:spTree>
    <p:extLst>
      <p:ext uri="{BB962C8B-B14F-4D97-AF65-F5344CB8AC3E}">
        <p14:creationId xmlns:p14="http://schemas.microsoft.com/office/powerpoint/2010/main" val="34301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28AC09-B70A-496F-991D-DC8916D9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Sumário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86FE79-6977-4099-AF1A-7B40A43E09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9102770" cy="4759787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Introdução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Objetivos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Fluxograma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C++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dirty="0"/>
              <a:t>Classes, Herança e Código do Projeto;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dirty="0"/>
              <a:t>Comunicação Serial;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BR" dirty="0"/>
              <a:t>Interface Gráfica.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Resultados.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Conclusão.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Referências Bibliográficas.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420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4834CC-A1DC-4A12-903E-DB1E54BAE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Introdução	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951D47-EF93-43F3-93A3-711C340E0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23569"/>
            <a:ext cx="8596668" cy="388077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Modernização do cotidiano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Uso de novas tecnologias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Automação de sistemas </a:t>
            </a:r>
            <a:r>
              <a:rPr lang="pt-BR" dirty="0" err="1"/>
              <a:t>IoT</a:t>
            </a:r>
            <a:r>
              <a:rPr lang="pt-BR" dirty="0"/>
              <a:t>(Internet das Coisas).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943ED82-102B-46AB-BCAF-F2CE0422A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940" y="2495058"/>
            <a:ext cx="6917634" cy="3848364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BB97772-AC41-468F-8288-6CD4240DC852}"/>
              </a:ext>
            </a:extLst>
          </p:cNvPr>
          <p:cNvSpPr txBox="1"/>
          <p:nvPr/>
        </p:nvSpPr>
        <p:spPr>
          <a:xfrm>
            <a:off x="3021496" y="6488668"/>
            <a:ext cx="34323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Blog G4s, </a:t>
            </a:r>
            <a:r>
              <a:rPr lang="pt-BR" dirty="0" err="1"/>
              <a:t>fev</a:t>
            </a:r>
            <a:r>
              <a:rPr lang="pt-BR" dirty="0"/>
              <a:t>/2018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7203977-9BD3-4D61-8A33-4D41A01BA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348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CE2EA-889D-46E0-B45B-F3D49D890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F921ACC-1A69-4DC6-9351-8BCF981C0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Demonstrar funcionalidades do Arduino + Comunicação Serial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Fixar o conhecimento obtido até o momento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dirty="0"/>
              <a:t>Desenvolver um protótipo de Estacionamento Inteligente com leitor de Rádio Frequência.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146307F-68B4-4123-8203-4E75E8806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149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987CC4-89F7-45F9-B86F-8153B6911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Componentes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FF90EE-5D31-4CB1-9C49-69B39585B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1 Arduíno Uno </a:t>
            </a:r>
          </a:p>
          <a:p>
            <a:r>
              <a:rPr lang="pt-BR"/>
              <a:t>1 Protoboard</a:t>
            </a:r>
            <a:endParaRPr lang="pt-BR" dirty="0"/>
          </a:p>
          <a:p>
            <a:r>
              <a:rPr lang="pt-BR" dirty="0"/>
              <a:t>5 </a:t>
            </a:r>
            <a:r>
              <a:rPr lang="pt-BR" dirty="0" err="1"/>
              <a:t>Leds</a:t>
            </a:r>
            <a:r>
              <a:rPr lang="pt-BR" dirty="0"/>
              <a:t> RGB </a:t>
            </a:r>
          </a:p>
          <a:p>
            <a:r>
              <a:rPr lang="pt-BR" dirty="0"/>
              <a:t>2 </a:t>
            </a:r>
            <a:r>
              <a:rPr lang="pt-BR" dirty="0" err="1"/>
              <a:t>Leds</a:t>
            </a:r>
            <a:r>
              <a:rPr lang="pt-BR" dirty="0"/>
              <a:t> difusos</a:t>
            </a:r>
          </a:p>
          <a:p>
            <a:r>
              <a:rPr lang="pt-BR" dirty="0"/>
              <a:t>1 Servo Motor</a:t>
            </a:r>
          </a:p>
          <a:p>
            <a:r>
              <a:rPr lang="pt-BR" dirty="0"/>
              <a:t>Leitor RFID + 5 </a:t>
            </a:r>
            <a:r>
              <a:rPr lang="pt-BR" dirty="0" err="1"/>
              <a:t>tags</a:t>
            </a:r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BF01BC1-DFCF-43D5-9619-0C7806A3F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9059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457132-4A55-4566-9B3C-81FEEEBFA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064" y="169334"/>
            <a:ext cx="8596668" cy="1320800"/>
          </a:xfrm>
        </p:spPr>
        <p:txBody>
          <a:bodyPr/>
          <a:lstStyle/>
          <a:p>
            <a:r>
              <a:rPr lang="pt-BR" dirty="0"/>
              <a:t>Fluxograma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2EF401F5-FFDF-45DD-B0F2-EB2BB6147F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0933" y="294790"/>
            <a:ext cx="4899377" cy="6563210"/>
          </a:xfr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6AE7913-7EF4-4763-8EC1-35AC335DD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37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F106BF-940A-4DF7-8E9D-AD1F9EB52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C++ : Classes, herança e código do Arduino.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79972AE0-DE97-4E25-828E-8B069A4367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5570"/>
          <a:stretch/>
        </p:blipFill>
        <p:spPr>
          <a:xfrm>
            <a:off x="502176" y="2376599"/>
            <a:ext cx="8997244" cy="1159645"/>
          </a:xfr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89BD113-FEAF-48A6-9134-8C82A4AE5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43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AC213-0C32-44C9-994E-1C89218A9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200444" cy="564444"/>
          </a:xfrm>
        </p:spPr>
        <p:txBody>
          <a:bodyPr>
            <a:normAutofit fontScale="90000"/>
          </a:bodyPr>
          <a:lstStyle/>
          <a:p>
            <a:r>
              <a:rPr lang="pt-BR" dirty="0"/>
              <a:t>C++ : Classes, herança e código do Arduino.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134451E-953B-420F-AB66-16670A491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FE53495-3930-4F62-A3DB-3121CD4EDE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81656"/>
            <a:ext cx="8596668" cy="3880773"/>
          </a:xfrm>
        </p:spPr>
        <p:txBody>
          <a:bodyPr/>
          <a:lstStyle/>
          <a:p>
            <a:r>
              <a:rPr lang="pt-BR" dirty="0"/>
              <a:t>Para o setup e o loop: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0B95910-3B36-43B4-B305-9A1B39FF88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867" t="26124"/>
          <a:stretch/>
        </p:blipFill>
        <p:spPr>
          <a:xfrm>
            <a:off x="677334" y="2165867"/>
            <a:ext cx="8013901" cy="309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048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AC9B2D-7F43-4CA1-8055-3D5EA9142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C++ : Código Comunicação Serial.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2D34486-6976-416C-83D1-B210325F7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8B9D196-E1D3-4FB7-8B09-A41D6B5A5D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423" y="1404232"/>
            <a:ext cx="4586745" cy="5256212"/>
          </a:xfr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BFD5A15-C650-4947-8A60-FA40F32691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3989" y="1404232"/>
            <a:ext cx="5381924" cy="265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82878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835</TotalTime>
  <Words>328</Words>
  <Application>Microsoft Office PowerPoint</Application>
  <PresentationFormat>Widescreen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0" baseType="lpstr">
      <vt:lpstr>Arial</vt:lpstr>
      <vt:lpstr>Calibri</vt:lpstr>
      <vt:lpstr>Times New Roman</vt:lpstr>
      <vt:lpstr>Trebuchet MS</vt:lpstr>
      <vt:lpstr>Wingdings</vt:lpstr>
      <vt:lpstr>Wingdings 3</vt:lpstr>
      <vt:lpstr>Facetado</vt:lpstr>
      <vt:lpstr>Apresentação do PowerPoint</vt:lpstr>
      <vt:lpstr>Sumário</vt:lpstr>
      <vt:lpstr>Introdução </vt:lpstr>
      <vt:lpstr>Objetivos</vt:lpstr>
      <vt:lpstr>Componentes</vt:lpstr>
      <vt:lpstr>Fluxograma</vt:lpstr>
      <vt:lpstr>C++ : Classes, herança e código do Arduino.</vt:lpstr>
      <vt:lpstr>C++ : Classes, herança e código do Arduino.</vt:lpstr>
      <vt:lpstr>C++ : Código Comunicação Serial.</vt:lpstr>
      <vt:lpstr>Interface Gráfica:</vt:lpstr>
      <vt:lpstr>Resultados</vt:lpstr>
      <vt:lpstr>Referências Bibliográficas</vt:lpstr>
      <vt:lpstr>OBRIGADO PELA SUA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ESTACIONAMENTO INTELIGENTE COM LEITURA POR RÁDIO-FREQUÊNCIA(RFID) E CONTROLE POR INTERFACE GRÁFICA.</dc:title>
  <dc:creator>Nícolas Ribeiro</dc:creator>
  <cp:lastModifiedBy>Nícolas Ribeiro</cp:lastModifiedBy>
  <cp:revision>47</cp:revision>
  <dcterms:created xsi:type="dcterms:W3CDTF">2020-01-18T18:44:33Z</dcterms:created>
  <dcterms:modified xsi:type="dcterms:W3CDTF">2020-01-25T02:18:03Z</dcterms:modified>
</cp:coreProperties>
</file>

<file path=docProps/thumbnail.jpeg>
</file>